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42CAF6-0431-48A0-9602-575AD1B9E25F}" type="datetimeFigureOut">
              <a:rPr lang="ru-RU" smtClean="0"/>
              <a:pPr/>
              <a:t>21.01.2018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16B2E4-CE82-44EF-9737-FF3D21FF3A2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58975"/>
            <a:ext cx="9144000" cy="14700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kk-KZ" sz="10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“Қазақшаңыз қалай?”</a:t>
            </a:r>
            <a:endParaRPr lang="ru-RU" sz="10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214282" y="612845"/>
            <a:ext cx="8643998" cy="526297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пәтер-новая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квартира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Тіл-язык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Жұмыс-работа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Ғалым-ученый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Бар-есть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Таң-утро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Тұз-соль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Дайындау-готовить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Мамандық-специальность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Демалыс-выходной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Саусақ-палец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Жіңішке-тонкий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Пайдалы-полезный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Жаңбыр-дождь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Ыстық-жарко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Қолғап-варежки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Жүзім-виноград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Дыбыс-звук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Мысық-кошка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Бейсенбі-четверг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714348" y="1000108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-кезең: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«Грамматика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әлемінде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28596" y="1357298"/>
            <a:ext cx="84296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Сколько букв в алфавите казахского языка?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28596" y="1142984"/>
            <a:ext cx="78581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Перечислите специфические звуки казахского языка?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14282" y="1357298"/>
            <a:ext cx="83582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Назовите сонорные гласные звуки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57158" y="1000108"/>
            <a:ext cx="821537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Какого падежа нет в русском языке в сравнений с казахским?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14282" y="1357298"/>
            <a:ext cx="77153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падежей в казахском языке?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57158" y="1428736"/>
            <a:ext cx="764386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Назовите мягкие окончания множественного числа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57158" y="1071546"/>
            <a:ext cx="764386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Назовите вежливую форму притяжательного окончания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168281" y="1428736"/>
            <a:ext cx="876143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Назовите суффиксы прошедшего времени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928670"/>
            <a:ext cx="8072462" cy="827083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kk-KZ" sz="3600" dirty="0" smtClean="0">
                <a:solidFill>
                  <a:srgbClr val="C00000"/>
                </a:solidFill>
                <a:effectLst/>
                <a:latin typeface="+mn-lt"/>
                <a:cs typeface="Times New Roman" pitchFamily="18" charset="0"/>
              </a:rPr>
              <a:t>Мақсаты: </a:t>
            </a:r>
            <a:br>
              <a:rPr lang="kk-KZ" sz="3600" dirty="0" smtClean="0">
                <a:solidFill>
                  <a:srgbClr val="C00000"/>
                </a:solidFill>
                <a:effectLst/>
                <a:latin typeface="+mn-lt"/>
                <a:cs typeface="Times New Roman" pitchFamily="18" charset="0"/>
              </a:rPr>
            </a:br>
            <a:endParaRPr lang="ru-RU" sz="3600" dirty="0" smtClean="0"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642910" y="1357298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Тыңдаушылардың мемлекеттік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тілді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оқып-үйрену барысындағы білімдерін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қабілеттерін, тапқырлықтарын, ойларының ұшқырлықтарын байқау.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Өткен сабақтарды қайталай отырып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тыңдаушылардың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ой-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өрістерін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дұрыс сөйлеу дағдыларын, қабілеттерін дамыту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3.Тыңдаушылардың ана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тілімізді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оқып-үйренуге деген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құрмет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сезіміне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тәрбиелеу.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168281" y="1428736"/>
            <a:ext cx="876143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Назовите суффиксы прошедшего времени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57158" y="1214422"/>
            <a:ext cx="778674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какого гласного начинается слово «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ұлт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»?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57158" y="1285860"/>
            <a:ext cx="80724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Какой падеж не подчиняется закону 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сингарманизма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714348" y="1000108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-кезең: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 мезгілі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85749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мезгілі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»- 8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Жеміс-жидек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»-8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714348" y="1000108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-кезең: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«Поэзия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әлемінде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85720" y="500042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1-өлең: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Лето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шығып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жаманшылық жоғалғанда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гүлдеп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шалғын өсіп оңалғанда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2-өлең: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Двадцать три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жасымда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Бұл өлең жазылған.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3-өлең: </a:t>
            </a: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Бұл елде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работа ел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қыдырмақ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Богатый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ауылға түстеніп пайда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қылмақ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4-өлең: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Жаз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ауысып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осень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Әлемді басты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басқа түр.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5-өлең: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Біреу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мне от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жақ деп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қылды бұйрық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Жағайын деп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ұмтылдым көңіл жүйрік.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214282" y="642918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6-өлең: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Қолда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ручка,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көзде жас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толқынып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ой,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Жиіркеніп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тітіреп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салқындап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бой.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7-өлең: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Қуан далам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Қуанатын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бүгін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Серпіп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таста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мұңды жүрек түндігін.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8-өлең: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декабре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шыңдық жырын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Шырқаймын деп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шарқ ұрдың.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9-өлең: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Туған землядің намысы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Бөтен қолда кетпесін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10-өлең: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Поздравляем,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мерекелі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14282" y="1571612"/>
            <a:ext cx="8714502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/>
                <a:solidFill>
                  <a:schemeClr val="accent3"/>
                </a:solidFill>
                <a:effectLst/>
              </a:rPr>
              <a:t>Назарларыңызға рахмет</a:t>
            </a:r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1371600"/>
            <a:ext cx="7885014" cy="134302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kk-KZ" sz="480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Сайыстың шарттары:</a:t>
            </a:r>
            <a:r>
              <a:rPr lang="kk-KZ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8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33400" y="2571744"/>
            <a:ext cx="7854696" cy="2409392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Ø"/>
            </a:pP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Бір-бірін сыйлау;</a:t>
            </a:r>
          </a:p>
          <a:p>
            <a:pPr algn="l">
              <a:buFont typeface="Wingdings" pitchFamily="2" charset="2"/>
              <a:buChar char="Ø"/>
            </a:pP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Дұрыс әрі нақты жауап беру;</a:t>
            </a:r>
          </a:p>
          <a:p>
            <a:pPr algn="l">
              <a:buFont typeface="Wingdings" pitchFamily="2" charset="2"/>
              <a:buChar char="Ø"/>
            </a:pP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Бір-бірін мұқият тыңдау;</a:t>
            </a:r>
          </a:p>
          <a:p>
            <a:pPr algn="l">
              <a:buFont typeface="Wingdings" pitchFamily="2" charset="2"/>
              <a:buChar char="Ø"/>
            </a:pP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Шуламау;</a:t>
            </a:r>
          </a:p>
          <a:p>
            <a:pPr algn="l">
              <a:buFont typeface="Wingdings" pitchFamily="2" charset="2"/>
              <a:buChar char="Ø"/>
            </a:pP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Ұялмау;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714348" y="1000108"/>
            <a:ext cx="75724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1-кезең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Келіңдер, танысалық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Сайысқа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қатысушы екі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топ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мүшелері өздерін таныстырып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өтеді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714348" y="1000108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-кезең: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«Викториналық сұрақтар»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714348" y="1000108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-кезең: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«Сөздерді аудар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928662" y="612845"/>
            <a:ext cx="4929222" cy="600164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үй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Еңбек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Шырын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Маман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Мойын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Аяз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Көйлек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Қыс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Қазан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endParaRPr lang="kk-KZ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Аялдама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Іздеу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Тыңдау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Сағат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Ауыз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Көлік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Жұмсақ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Түйе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Сәрсенбі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1357290" y="612845"/>
            <a:ext cx="5500710" cy="6001643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пәтер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Ғалым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Таң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Тұз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Дайындау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Мамандық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Демалыс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Саусақ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Жіңішке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Пайдалы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Жаңбыр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Ыстық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Қолғап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Жүзім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Дыбыс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Мысық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Бейсенбі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1" descr="333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6000"/>
          </a:blip>
          <a:srcRect b="26"/>
          <a:stretch>
            <a:fillRect/>
          </a:stretch>
        </p:blipFill>
        <p:spPr bwMode="auto">
          <a:xfrm>
            <a:off x="4924983" y="3000372"/>
            <a:ext cx="4219017" cy="338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5580063" y="60928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1026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6451600"/>
            <a:ext cx="9142412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Object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513" y="-26988"/>
            <a:ext cx="9180513" cy="433388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85720" y="612845"/>
            <a:ext cx="8286808" cy="6124754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Сөз-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слово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новый дом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Еңбек-труд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Шырын-сок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Маман-специалист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Мойын-шея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Аяз-мороз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Көйлек-платье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Қыс-зима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Қазан-октябрь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kk-KZ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kk-KZ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kk-KZ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Аялдама-остоновка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Іздеу-искать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Тыңдау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слушать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Сағат-часы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Ауыз-рот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Көлік-транспорт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Жұмсақ-мягкий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Тура-ровно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Түйе-верблюд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Сәрсенбі-среда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419</Words>
  <Application>Microsoft Office PowerPoint</Application>
  <PresentationFormat>Экран (4:3)</PresentationFormat>
  <Paragraphs>155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Поток</vt:lpstr>
      <vt:lpstr>“Қазақшаңыз қалай?”</vt:lpstr>
      <vt:lpstr>Мақсаты:  </vt:lpstr>
      <vt:lpstr>Сайыстың шарттары: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“Қазақшаңыз қалай?”</dc:title>
  <dc:creator>Admin</dc:creator>
  <cp:lastModifiedBy>Начальник</cp:lastModifiedBy>
  <cp:revision>4</cp:revision>
  <dcterms:created xsi:type="dcterms:W3CDTF">2007-08-12T23:16:00Z</dcterms:created>
  <dcterms:modified xsi:type="dcterms:W3CDTF">2018-01-21T11:28:43Z</dcterms:modified>
</cp:coreProperties>
</file>