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5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42;&#1077;&#1088;&#1073;&#1083;&#1102;&#1078;&#1100;&#1077;%20&#1084;&#1086;&#1083;&#1086;&#1082;&#1086;.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60;&#1080;&#1079;&#1084;&#1080;&#1085;&#1091;&#1090;&#1082;&#1072;-&#1084;&#1080;&#1085;&#1091;&#1090;&#1082;&#1072;%2020-%20&#1089;%20&#1050;&#1088;&#1086;&#1096;&#1077;&#1084;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57158" y="785794"/>
            <a:ext cx="850109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Чтение стихотворения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Н.Жанаева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Шубат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Нетрадиционная техника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рисования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5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Кесе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11360-800-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5000636"/>
            <a:ext cx="2381240" cy="1625196"/>
          </a:xfrm>
          <a:prstGeom prst="rect">
            <a:avLst/>
          </a:prstGeom>
        </p:spPr>
      </p:pic>
      <p:pic>
        <p:nvPicPr>
          <p:cNvPr id="6" name="Рисунок 5" descr="imgprevie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541106" cy="171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85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ages (8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072494" cy="604657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7467600" cy="48737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                    Другу руки протяну,                                                </a:t>
            </a:r>
          </a:p>
          <a:p>
            <a:pPr>
              <a:buNone/>
            </a:pPr>
            <a:r>
              <a:rPr lang="ru-RU" sz="3200" dirty="0" smtClean="0"/>
              <a:t>                       Слово доброе скажу.</a:t>
            </a:r>
          </a:p>
          <a:p>
            <a:pPr>
              <a:buNone/>
            </a:pPr>
            <a:r>
              <a:rPr lang="ru-RU" sz="3200" dirty="0" smtClean="0"/>
              <a:t>                   С ним сердечно обнимусь, </a:t>
            </a:r>
          </a:p>
          <a:p>
            <a:pPr>
              <a:buNone/>
            </a:pPr>
            <a:r>
              <a:rPr lang="ru-RU" sz="3200" dirty="0" smtClean="0"/>
              <a:t>                       И, конечно, улыбнусь!</a:t>
            </a:r>
            <a:endParaRPr lang="ru-RU" sz="3200" dirty="0"/>
          </a:p>
        </p:txBody>
      </p:sp>
      <p:pic>
        <p:nvPicPr>
          <p:cNvPr id="4" name="Рисунок 3" descr="imgpreview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857628"/>
            <a:ext cx="4170435" cy="2786082"/>
          </a:xfrm>
          <a:prstGeom prst="rect">
            <a:avLst/>
          </a:prstGeom>
        </p:spPr>
      </p:pic>
      <p:pic>
        <p:nvPicPr>
          <p:cNvPr id="5" name="Рисунок 4" descr="imgpreview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0"/>
            <a:ext cx="2144598" cy="2060496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4071918"/>
            <a:ext cx="2786082" cy="2786082"/>
          </a:xfrm>
          <a:prstGeom prst="rect">
            <a:avLst/>
          </a:prstGeom>
        </p:spPr>
      </p:pic>
      <p:sp>
        <p:nvSpPr>
          <p:cNvPr id="9218" name="AutoShape 2" descr="Картинки по запросу сердц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0" name="AutoShape 4" descr="Картинки по запросу сердц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2" name="Picture 6" descr="Картинки по запросу сердц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73581" y="0"/>
            <a:ext cx="2284697" cy="221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                        </a:t>
            </a:r>
            <a:endParaRPr lang="ru-RU" dirty="0"/>
          </a:p>
        </p:txBody>
      </p:sp>
      <p:pic>
        <p:nvPicPr>
          <p:cNvPr id="6" name="Рисунок 5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290"/>
            <a:ext cx="4524397" cy="3010781"/>
          </a:xfrm>
          <a:prstGeom prst="rect">
            <a:avLst/>
          </a:prstGeom>
        </p:spPr>
      </p:pic>
      <p:pic>
        <p:nvPicPr>
          <p:cNvPr id="7" name="Рисунок 6" descr="скачанные файлы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0"/>
            <a:ext cx="3357586" cy="3357586"/>
          </a:xfrm>
          <a:prstGeom prst="rect">
            <a:avLst/>
          </a:prstGeom>
        </p:spPr>
      </p:pic>
      <p:pic>
        <p:nvPicPr>
          <p:cNvPr id="8" name="Рисунок 7" descr="скачанные файлы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4214818"/>
            <a:ext cx="3911876" cy="2143140"/>
          </a:xfrm>
          <a:prstGeom prst="rect">
            <a:avLst/>
          </a:prstGeom>
        </p:spPr>
      </p:pic>
      <p:pic>
        <p:nvPicPr>
          <p:cNvPr id="8194" name="Picture 2" descr="Картинки по запросу картинки чайника с орнаментом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714752"/>
            <a:ext cx="3643338" cy="2728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7467600" cy="487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  </a:t>
            </a:r>
            <a:r>
              <a:rPr lang="ru-RU" sz="4800" dirty="0" smtClean="0">
                <a:cs typeface="Aharoni" pitchFamily="2" charset="-79"/>
              </a:rPr>
              <a:t>Это чудо расписное, я держу своей рукою.</a:t>
            </a:r>
          </a:p>
          <a:p>
            <a:pPr algn="ctr">
              <a:buNone/>
            </a:pPr>
            <a:r>
              <a:rPr lang="ru-RU" sz="4800" dirty="0" smtClean="0">
                <a:cs typeface="Aharoni" pitchFamily="2" charset="-79"/>
              </a:rPr>
              <a:t>Чудо пиала стоит, детвора в нее глядит</a:t>
            </a:r>
          </a:p>
          <a:p>
            <a:pPr algn="ctr">
              <a:buNone/>
            </a:pPr>
            <a:r>
              <a:rPr lang="ru-RU" sz="4800" dirty="0" smtClean="0">
                <a:cs typeface="Aharoni" pitchFamily="2" charset="-79"/>
              </a:rPr>
              <a:t>Всем им очень нравится</a:t>
            </a:r>
          </a:p>
          <a:p>
            <a:pPr algn="ctr">
              <a:buNone/>
            </a:pPr>
            <a:r>
              <a:rPr lang="ru-RU" sz="4800" dirty="0" smtClean="0">
                <a:cs typeface="Aharoni" pitchFamily="2" charset="-79"/>
              </a:rPr>
              <a:t>Пиала красавица.</a:t>
            </a:r>
          </a:p>
          <a:p>
            <a:pPr algn="ctr"/>
            <a:endParaRPr lang="ru-RU" dirty="0">
              <a:cs typeface="Aharoni" pitchFamily="2" charset="-79"/>
            </a:endParaRPr>
          </a:p>
        </p:txBody>
      </p:sp>
      <p:pic>
        <p:nvPicPr>
          <p:cNvPr id="4" name="Рисунок 3" descr="скачанные файлы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624" y="4857760"/>
            <a:ext cx="3005825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3218187" cy="22987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571480"/>
            <a:ext cx="3724971" cy="2085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3500438"/>
            <a:ext cx="3663247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скачанные файлы (7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34" y="3429000"/>
            <a:ext cx="3314426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>
            <a:hlinkClick r:id="rId2" action="ppaction://hlinkfile"/>
          </p:cNvPr>
          <p:cNvSpPr/>
          <p:nvPr/>
        </p:nvSpPr>
        <p:spPr>
          <a:xfrm>
            <a:off x="214282" y="214290"/>
            <a:ext cx="107157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r>
              <a:rPr lang="ru-RU" dirty="0" smtClean="0"/>
              <a:t>               </a:t>
            </a:r>
            <a:r>
              <a:rPr lang="ru-RU" sz="4800" dirty="0" err="1" smtClean="0"/>
              <a:t>Нурхан</a:t>
            </a:r>
            <a:r>
              <a:rPr lang="ru-RU" sz="4800" dirty="0" smtClean="0"/>
              <a:t> </a:t>
            </a:r>
            <a:r>
              <a:rPr lang="ru-RU" sz="4800" dirty="0" err="1" smtClean="0"/>
              <a:t>Жанаев</a:t>
            </a:r>
            <a:endParaRPr lang="ru-RU" sz="4800" dirty="0"/>
          </a:p>
        </p:txBody>
      </p:sp>
      <p:pic>
        <p:nvPicPr>
          <p:cNvPr id="6" name="Содержимое 5" descr="1429607474_4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14612" y="1357298"/>
            <a:ext cx="4209721" cy="53578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676400" y="928670"/>
            <a:ext cx="7467600" cy="48737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800" dirty="0" smtClean="0"/>
              <a:t>Что за вкус и аромат —</a:t>
            </a:r>
          </a:p>
          <a:p>
            <a:pPr>
              <a:buNone/>
            </a:pPr>
            <a:r>
              <a:rPr lang="ru-RU" sz="4800" dirty="0" smtClean="0"/>
              <a:t>В пиалы разлит </a:t>
            </a:r>
            <a:r>
              <a:rPr lang="ru-RU" sz="4800" dirty="0" err="1" smtClean="0"/>
              <a:t>шубат</a:t>
            </a:r>
            <a:r>
              <a:rPr lang="ru-RU" sz="4800" dirty="0" smtClean="0"/>
              <a:t>.</a:t>
            </a:r>
          </a:p>
          <a:p>
            <a:pPr>
              <a:buNone/>
            </a:pPr>
            <a:r>
              <a:rPr lang="ru-RU" sz="4800" dirty="0" smtClean="0"/>
              <a:t>Хочешь пить — попей </a:t>
            </a:r>
            <a:r>
              <a:rPr lang="ru-RU" sz="4800" dirty="0" err="1" smtClean="0"/>
              <a:t>шубат</a:t>
            </a:r>
            <a:r>
              <a:rPr lang="ru-RU" sz="4800" dirty="0" smtClean="0"/>
              <a:t>,</a:t>
            </a:r>
          </a:p>
          <a:p>
            <a:pPr>
              <a:buNone/>
            </a:pPr>
            <a:r>
              <a:rPr lang="ru-RU" sz="4800" dirty="0" smtClean="0"/>
              <a:t>Хочешь есть — поешь </a:t>
            </a:r>
            <a:r>
              <a:rPr lang="ru-RU" sz="4800" dirty="0" err="1" smtClean="0"/>
              <a:t>шубат</a:t>
            </a:r>
            <a:r>
              <a:rPr lang="ru-RU" sz="4800" dirty="0" smtClean="0"/>
              <a:t>.</a:t>
            </a:r>
          </a:p>
          <a:p>
            <a:pPr>
              <a:buNone/>
            </a:pPr>
            <a:r>
              <a:rPr lang="ru-RU" sz="4800" dirty="0" smtClean="0"/>
              <a:t>Слаще меда наш </a:t>
            </a:r>
            <a:r>
              <a:rPr lang="ru-RU" sz="4800" dirty="0" err="1" smtClean="0"/>
              <a:t>шубат</a:t>
            </a:r>
            <a:r>
              <a:rPr lang="ru-RU" sz="4800" dirty="0" smtClean="0"/>
              <a:t> —</a:t>
            </a:r>
          </a:p>
          <a:p>
            <a:pPr>
              <a:buNone/>
            </a:pPr>
            <a:r>
              <a:rPr lang="ru-RU" sz="4800" dirty="0" smtClean="0"/>
              <a:t>Так в народе говорят.</a:t>
            </a:r>
          </a:p>
          <a:p>
            <a:pPr>
              <a:buNone/>
            </a:pPr>
            <a:r>
              <a:rPr lang="ru-RU" sz="4800" dirty="0" smtClean="0"/>
              <a:t>Как волшебный эликсир,</a:t>
            </a:r>
          </a:p>
          <a:p>
            <a:pPr>
              <a:buNone/>
            </a:pPr>
            <a:r>
              <a:rPr lang="ru-RU" sz="4800" dirty="0" smtClean="0"/>
              <a:t>Он тебе прибавит сил.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72617"/>
            <a:ext cx="2857488" cy="1585383"/>
          </a:xfrm>
          <a:prstGeom prst="rect">
            <a:avLst/>
          </a:prstGeom>
        </p:spPr>
      </p:pic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129" y="0"/>
            <a:ext cx="2047871" cy="1362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>
            <a:hlinkClick r:id="rId2" action="ppaction://hlinkfile"/>
          </p:cNvPr>
          <p:cNvSpPr/>
          <p:nvPr/>
        </p:nvSpPr>
        <p:spPr>
          <a:xfrm>
            <a:off x="428596" y="500042"/>
            <a:ext cx="128588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</TotalTime>
  <Words>111</Words>
  <Application>Microsoft Office PowerPoint</Application>
  <PresentationFormat>Экран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               Нурхан Жанаев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Редактор</dc:creator>
  <cp:lastModifiedBy>Хозяин</cp:lastModifiedBy>
  <cp:revision>22</cp:revision>
  <dcterms:created xsi:type="dcterms:W3CDTF">2013-10-31T10:14:44Z</dcterms:created>
  <dcterms:modified xsi:type="dcterms:W3CDTF">2017-11-20T16:49:04Z</dcterms:modified>
</cp:coreProperties>
</file>