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83" r:id="rId4"/>
    <p:sldId id="281" r:id="rId5"/>
    <p:sldId id="258" r:id="rId6"/>
    <p:sldId id="259" r:id="rId7"/>
    <p:sldId id="257" r:id="rId8"/>
    <p:sldId id="284" r:id="rId9"/>
    <p:sldId id="286" r:id="rId10"/>
    <p:sldId id="287" r:id="rId11"/>
    <p:sldId id="285" r:id="rId12"/>
    <p:sldId id="288" r:id="rId13"/>
    <p:sldId id="276" r:id="rId14"/>
    <p:sldId id="260" r:id="rId15"/>
    <p:sldId id="267" r:id="rId16"/>
    <p:sldId id="277" r:id="rId17"/>
    <p:sldId id="268" r:id="rId18"/>
    <p:sldId id="273" r:id="rId19"/>
    <p:sldId id="271" r:id="rId20"/>
    <p:sldId id="27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kb156nach.ucoz.ru/novaya_4/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3.stockfresh.com/files/m/morphart/m/42/6235084_stock-vector-boy-solving-a-math-problem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6" y="1573140"/>
            <a:ext cx="2655540" cy="41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reviews.123rf.com/images/morphart/morphart1309/morphart130900058/22065508-Boy-Learning-Math-vector-illustration-Stock-Vector-math-addition-subtra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6259"/>
            <a:ext cx="4078973" cy="38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137186">
            <a:off x="-299978" y="796379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5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52/00053871-147472dd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930" y="188640"/>
            <a:ext cx="80014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Топпен  </a:t>
            </a:r>
            <a:r>
              <a:rPr lang="kk-KZ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</a:p>
        </p:txBody>
      </p:sp>
      <p:pic>
        <p:nvPicPr>
          <p:cNvPr id="10242" name="Picture 2" descr="http://ds04.infourok.ru/uploads/ex/1051/00073c40-ae88b4c3/hello_html_129d1ea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7632"/>
            <a:ext cx="8160841" cy="54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гул ашылды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1621241" y="2363172"/>
            <a:ext cx="5500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72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7200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6653304" y="4883904"/>
            <a:ext cx="2357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2121749" y="776723"/>
            <a:ext cx="2182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5448691" y="879039"/>
            <a:ext cx="14287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643342" y="5218102"/>
            <a:ext cx="19558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7975455" y="2745724"/>
            <a:ext cx="1431925" cy="11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-36824" y="1144988"/>
            <a:ext cx="2182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7125591" y="950778"/>
            <a:ext cx="2182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4081777" y="5236310"/>
            <a:ext cx="2357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2031440" y="5120006"/>
            <a:ext cx="19558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арал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776">
            <a:off x="338619" y="2977534"/>
            <a:ext cx="1431925" cy="11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8445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03704E-6 C 0.05104 0.05856 0.10208 0.11666 0.13923 0.1236 C 0.17638 0.13055 0.19947 0.06573 0.22256 0.04143 C 0.24566 0.01689 0.26441 -0.01783 0.27743 -0.022 C 0.29045 -0.0264 0.28142 0.02684 0.30121 0.01411 C 0.321 0.00138 0.36545 -0.08774 0.39635 -0.09862 C 0.42725 -0.1095 0.46024 -0.04121 0.4868 -0.05093 C 0.51336 -0.06042 0.52604 -0.11552 0.5559 -0.15556 C 0.58576 -0.19538 0.62951 -0.27107 0.66666 -0.29191 C 0.70381 -0.31274 0.74114 -0.29677 0.77847 -0.28079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03704E-6 C 0.05104 0.05856 0.10208 0.11666 0.13923 0.1236 C 0.17638 0.13055 0.19947 0.06573 0.22256 0.04143 C 0.24566 0.01689 0.26441 -0.01783 0.27743 -0.022 C 0.29045 -0.0264 0.28142 0.02684 0.30121 0.01411 C 0.321 0.00138 0.36545 -0.08774 0.39635 -0.09862 C 0.42725 -0.1095 0.46024 -0.04121 0.4868 -0.05093 C 0.51336 -0.06042 0.52604 -0.11552 0.5559 -0.15556 C 0.58576 -0.19538 0.62951 -0.27107 0.66666 -0.29191 C 0.70381 -0.31274 0.74114 -0.29677 0.77847 -0.28079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03704E-6 C 0.05104 0.05856 0.10208 0.11666 0.13923 0.1236 C 0.17638 0.13055 0.19947 0.06573 0.22256 0.04143 C 0.24566 0.01689 0.26441 -0.01783 0.27743 -0.022 C 0.29045 -0.0264 0.28142 0.02684 0.30121 0.01411 C 0.321 0.00138 0.36545 -0.08774 0.39635 -0.09862 C 0.42725 -0.1095 0.46024 -0.04121 0.4868 -0.05093 C 0.51336 -0.06042 0.52604 -0.11552 0.5559 -0.15556 C 0.58576 -0.19538 0.62951 -0.27107 0.66666 -0.29191 C 0.70381 -0.31274 0.74114 -0.29677 0.77847 -0.28079 " pathEditMode="relative" ptsTypes="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s_0004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143644"/>
            <a:ext cx="7858125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14"/>
            <a:ext cx="78581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412776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 тапсырма</a:t>
            </a:r>
          </a:p>
          <a:p>
            <a:pPr algn="ctr"/>
            <a:r>
              <a:rPr lang="kk-KZ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 есеп</a:t>
            </a:r>
          </a:p>
          <a:p>
            <a:pPr algn="ctr"/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ветло голубой фон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411029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8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Математикалық жұмбақ</a:t>
            </a:r>
            <a:endParaRPr kumimoji="0" lang="kk-KZ" sz="8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143644"/>
            <a:ext cx="7858125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14"/>
            <a:ext cx="78581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☺98.nth\0_471cf_c3b4907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36708" y="730439"/>
            <a:ext cx="6735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Математикалық  жұмбақ</a:t>
            </a:r>
          </a:p>
          <a:p>
            <a:endParaRPr lang="kk-KZ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143644"/>
            <a:ext cx="7858125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14"/>
            <a:ext cx="78581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88024" y="1905794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Үйде аға - жеңгем,</a:t>
            </a:r>
            <a:b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 әпке, жездем.</a:t>
            </a:r>
            <a:b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Апам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әкем, шешем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Інім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досым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Төкен,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Барлығымыз қанша?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Айтшы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көкем!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☺98.nth\0_471cf_c3b4907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143644"/>
            <a:ext cx="7858125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14"/>
            <a:ext cx="78581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908720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түйе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жылқы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сиыр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ешкі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қоян,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түлкі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 алмасаң бол күлкі.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3455129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 қалпақ, көк қалпақ!</a:t>
            </a:r>
            <a:b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 – алты қалпақ.</a:t>
            </a:r>
            <a:b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 қалпақ бесеу болды,</a:t>
            </a:r>
            <a:b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 қалпақ нешеу болды?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икон\Рамки\WCHH_6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74205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Логикалық тапсырмалар: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2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мысықтың неше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аяғы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бар?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5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тышқанның неше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құлағы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бар?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7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торғайдың неше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қанаты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бар? </a:t>
            </a:r>
          </a:p>
          <a:p>
            <a:pPr>
              <a:buFont typeface="Arial" pitchFamily="34" charset="0"/>
              <a:buChar char="•"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1 жұмыртқа 4 мин пісті. Сонда 4            </a:t>
            </a: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   жұмыртқа неше минутта піседі?</a:t>
            </a:r>
          </a:p>
          <a:p>
            <a:pPr>
              <a:buFont typeface="Arial" pitchFamily="34" charset="0"/>
              <a:buChar char="•"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1 жарым сағат неше минутқа тең?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143644"/>
            <a:ext cx="7858125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14"/>
            <a:ext cx="78581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Қорыту</a:t>
            </a:r>
          </a:p>
          <a:p>
            <a:pPr algn="ctr"/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Ойын “Ыстық орындық”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an-fasad.com.ua/images/product/stul-s-jestkim-sidenem-jaklin-158-275-900x700.jpg"/>
          <p:cNvPicPr>
            <a:picLocks noChangeAspect="1" noChangeArrowheads="1"/>
          </p:cNvPicPr>
          <p:nvPr/>
        </p:nvPicPr>
        <p:blipFill>
          <a:blip r:embed="rId2" cstate="print"/>
          <a:srcRect b="5495"/>
          <a:stretch>
            <a:fillRect/>
          </a:stretch>
        </p:blipFill>
        <p:spPr bwMode="auto">
          <a:xfrm>
            <a:off x="3059832" y="2060848"/>
            <a:ext cx="2808312" cy="4320480"/>
          </a:xfrm>
          <a:prstGeom prst="rect">
            <a:avLst/>
          </a:prstGeom>
          <a:noFill/>
        </p:spPr>
      </p:pic>
      <p:pic>
        <p:nvPicPr>
          <p:cNvPr id="3076" name="Picture 4" descr="http://4.bp.blogspot.com/-IrEzOcED-Nw/UX_ynU0U7zI/AAAAAAAAEAY/RX4jLWZ-Nl4/s1600/%D0%BE%D0%B3%D0%BE%D0%BD%D1%8C.gif"/>
          <p:cNvPicPr>
            <a:picLocks noChangeAspect="1" noChangeArrowheads="1"/>
          </p:cNvPicPr>
          <p:nvPr/>
        </p:nvPicPr>
        <p:blipFill>
          <a:blip r:embed="rId3" cstate="print"/>
          <a:srcRect l="8250" r="6058" b="14696"/>
          <a:stretch>
            <a:fillRect/>
          </a:stretch>
        </p:blipFill>
        <p:spPr bwMode="auto">
          <a:xfrm>
            <a:off x="3921964" y="3068960"/>
            <a:ext cx="1154092" cy="1148870"/>
          </a:xfrm>
          <a:prstGeom prst="rect">
            <a:avLst/>
          </a:prstGeom>
          <a:noFill/>
        </p:spPr>
      </p:pic>
      <p:pic>
        <p:nvPicPr>
          <p:cNvPr id="14" name="Picture 3" descr="D:\Шынар\буквы\буквы\mod_article3016287_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3513" y="2756815"/>
            <a:ext cx="2000264" cy="233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D:\Шынар\буквы\буквы\mod_article3016287_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67181" y="2613939"/>
            <a:ext cx="2000264" cy="233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☺98.nth\0_471cf_c3b4907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8marta-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3450117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42873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Үйге тапсырма </a:t>
            </a:r>
          </a:p>
          <a:p>
            <a:pPr algn="ctr"/>
            <a:endParaRPr lang="kk-KZ" sz="72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Гулжан\фон\liniia-11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924577"/>
            <a:ext cx="4071966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Гулжан\фон\liniia-12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924577"/>
            <a:ext cx="414340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Гулжан\фон\liniia-23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0"/>
            <a:ext cx="46159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Гулжан\фон\liniia-11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572000" y="0"/>
            <a:ext cx="43274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яркая картин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1979712" y="470282"/>
            <a:ext cx="57864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Оқушыларды </a:t>
            </a:r>
            <a:r>
              <a:rPr lang="ru-RU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 descr="http://www.xrest.ru/images/collection/00462/998/preview.jpg"/>
          <p:cNvPicPr>
            <a:picLocks noChangeAspect="1" noChangeArrowheads="1"/>
          </p:cNvPicPr>
          <p:nvPr/>
        </p:nvPicPr>
        <p:blipFill>
          <a:blip r:embed="rId3" cstate="print"/>
          <a:srcRect l="6927" t="5766" r="5429" b="4579"/>
          <a:stretch>
            <a:fillRect/>
          </a:stretch>
        </p:blipFill>
        <p:spPr bwMode="auto">
          <a:xfrm>
            <a:off x="1187624" y="1700808"/>
            <a:ext cx="136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http://rewalls.com/large/201012/12227.jpg"/>
          <p:cNvPicPr>
            <a:picLocks noChangeAspect="1" noChangeArrowheads="1"/>
          </p:cNvPicPr>
          <p:nvPr/>
        </p:nvPicPr>
        <p:blipFill>
          <a:blip r:embed="rId4" cstate="print"/>
          <a:srcRect l="17194" t="3223" r="15582" b="2856"/>
          <a:stretch>
            <a:fillRect/>
          </a:stretch>
        </p:blipFill>
        <p:spPr bwMode="auto">
          <a:xfrm>
            <a:off x="3923928" y="1844824"/>
            <a:ext cx="13049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http://uh.ru/files/articles/5904/images/1233782499_6.jpg"/>
          <p:cNvPicPr>
            <a:picLocks noChangeAspect="1" noChangeArrowheads="1"/>
          </p:cNvPicPr>
          <p:nvPr/>
        </p:nvPicPr>
        <p:blipFill>
          <a:blip r:embed="rId5" cstate="print"/>
          <a:srcRect l="18402" t="5739" r="17010" b="16817"/>
          <a:stretch>
            <a:fillRect/>
          </a:stretch>
        </p:blipFill>
        <p:spPr bwMode="auto">
          <a:xfrm>
            <a:off x="6660232" y="1844824"/>
            <a:ext cx="13684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1331640" y="3429000"/>
            <a:ext cx="110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3995936" y="3573016"/>
            <a:ext cx="110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6876256" y="3645024"/>
            <a:ext cx="10310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«3»</a:t>
            </a:r>
          </a:p>
        </p:txBody>
      </p:sp>
      <p:pic>
        <p:nvPicPr>
          <p:cNvPr id="10" name="Picture 7" descr="860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426" y="4500570"/>
            <a:ext cx="3044252" cy="240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860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581128"/>
            <a:ext cx="2615624" cy="20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852/00053871-147472dd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761" y="515261"/>
            <a:ext cx="91440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endParaRPr lang="kk-KZ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«Нөлдермен аяқталатын </a:t>
            </a:r>
          </a:p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сандарды ауызша </a:t>
            </a:r>
          </a:p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көбейту және бөлу тәсілдері»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clip4art.com/wp-content/uploads/ktz/math-clipartfree-to-share-png-mathematics-clip-art-clipart-free-download-mqk8qtk4mtftly4felzjmd3lgibm0ls6p4pkhca1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clip4art.com/wp-content/uploads/ktz/math-clipartfree-to-share-png-mathematics-clip-art-clipart-free-download-mqk8qtk4mtftly4felzjmd3lgibm0ls6p4pkhca1r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lip4art.com/wp-content/uploads/ktz/math-clipartfree-to-share-png-mathematics-clip-art-clipart-free-download-mqk8qtk4mtftly4felzjmd3lgibm0ls6p4pkhca1rk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www.kiddsquare.com/wp-content/uploads/2017/04/cropped-mathematics-boy-with-math-symbols-and-book-classroom-clipart-aXmFQR-clipa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4266356" cy="3148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4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75845313_75325241_8de9ecca03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7667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 байланыс - Тілек ағашы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☺98.nth\Backgrounds_Blue_background_with_highlights_03559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1076538"/>
            <a:ext cx="58035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Күннен, жерден нәр алған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Біз – өмірдің гүліміз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Есептерден басталған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Сәтті болсын күніміз.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Математика керек әр күнге,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Математика қажет өмірде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Математиканы оқимыз!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Миымызға тоқимыз!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Шынар\буквы\буквы\mod_article3016287_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1271" y="4119267"/>
            <a:ext cx="2000264" cy="233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Шынар\буквы\буквы\mod_article3016287_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24939" y="3976391"/>
            <a:ext cx="2000264" cy="233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zvyozdi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795" y="620688"/>
            <a:ext cx="2643205" cy="22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C:\Documents and Settings\Администратор\Рабочий стол\фон\32451c80e3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21660">
            <a:off x="55230" y="634785"/>
            <a:ext cx="2095319" cy="21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ile09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6143644"/>
            <a:ext cx="7858125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ile09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71414"/>
            <a:ext cx="78581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6578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143644"/>
            <a:ext cx="7858125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ile0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14"/>
            <a:ext cx="78581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20688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ds04.infourok.ru/uploads/ex/0ab0/0001a4d7-8f5e8870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36475" r="19955" b="11885"/>
          <a:stretch/>
        </p:blipFill>
        <p:spPr bwMode="auto">
          <a:xfrm>
            <a:off x="827584" y="2022002"/>
            <a:ext cx="7992888" cy="4143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5572125"/>
            <a:ext cx="20780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572125"/>
            <a:ext cx="20780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5643563"/>
            <a:ext cx="20780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21187773">
            <a:off x="-48458" y="1590789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тексеру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ekb156nach.ucoz.ru/novaya_4/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7358063" y="1714500"/>
            <a:ext cx="15001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4286250" y="214313"/>
            <a:ext cx="265271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5429250" y="-142875"/>
            <a:ext cx="27146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7215188" y="285750"/>
            <a:ext cx="15001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6143625" y="4071938"/>
            <a:ext cx="15001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85750" y="4500563"/>
            <a:ext cx="15001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000249" y="4365104"/>
            <a:ext cx="178064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5214943" y="4000500"/>
            <a:ext cx="307180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500313" y="428625"/>
            <a:ext cx="15001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4071934" y="3348038"/>
            <a:ext cx="2506665" cy="35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5" descr="zvezdia-263"/>
          <p:cNvPicPr>
            <a:picLocks noChangeAspect="1" noChangeArrowheads="1" noCrop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6660232" y="3357563"/>
            <a:ext cx="2498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08360" y="1114335"/>
            <a:ext cx="6069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Миға шабуыл</a:t>
            </a:r>
            <a:endParaRPr lang="ru-RU" sz="7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cdn.thinglink.me/api/image/930233530489765891/1024/10/scaletowidth/0/0/1/1/false/true?wait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66" y="2314664"/>
            <a:ext cx="5471322" cy="37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52/00053871-147472dd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77" y="332656"/>
            <a:ext cx="9112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Жаңа сабақты түсіндіру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17007.edu35.ru/images/mathematics-2213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8319"/>
            <a:ext cx="6213984" cy="53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52/00053871-147472dd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77" y="332656"/>
            <a:ext cx="9112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Қарашаның 24-і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Сынып жұмысы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kk-KZ" sz="8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ds03.infourok.ru/uploads/ex/07d2/0003ebe9-cb5517e3/hello_html_mc09c50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6" y="2708920"/>
            <a:ext cx="2179621" cy="21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3.infourok.ru/uploads/ex/07d2/0003ebe9-cb5517e3/hello_html_mc09c50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90" y="2719421"/>
            <a:ext cx="2179621" cy="21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3.infourok.ru/uploads/ex/07d2/0003ebe9-cb5517e3/hello_html_mc09c50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19421"/>
            <a:ext cx="2179621" cy="21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52/00053871-147472dd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77" y="332656"/>
            <a:ext cx="91127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Кітаппен жұмыс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</a:t>
            </a:r>
            <a:endParaRPr lang="kk-KZ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24:6 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240:60=24 </a:t>
            </a:r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:6 </a:t>
            </a:r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.=</a:t>
            </a:r>
            <a:endParaRPr lang="ru-RU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2400:600=24 </a:t>
            </a:r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жүзд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: 6 </a:t>
            </a:r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жүзд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.=</a:t>
            </a:r>
            <a:endParaRPr lang="ru-RU" sz="5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24000:6000=24 </a:t>
            </a:r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мыңд</a:t>
            </a:r>
            <a:r>
              <a:rPr lang="ru-RU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ru-RU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мыңд</a:t>
            </a:r>
            <a:r>
              <a:rPr lang="ru-RU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.=</a:t>
            </a:r>
            <a:endParaRPr lang="ru-RU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249799"/>
            <a:ext cx="1080120" cy="60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824505"/>
            <a:ext cx="1080120" cy="60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3573016"/>
            <a:ext cx="1080120" cy="60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44407" y="4335607"/>
            <a:ext cx="883387" cy="60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22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185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Калымжанулы Сабит</dc:creator>
  <cp:lastModifiedBy>admin</cp:lastModifiedBy>
  <cp:revision>72</cp:revision>
  <dcterms:created xsi:type="dcterms:W3CDTF">2014-12-06T08:52:01Z</dcterms:created>
  <dcterms:modified xsi:type="dcterms:W3CDTF">2017-11-24T04:38:33Z</dcterms:modified>
</cp:coreProperties>
</file>