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89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9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5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3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8429-9900-4784-A950-3DA20B6E604A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06F9-C20F-49F6-A41C-0272C4B5D2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8429-9900-4784-A950-3DA20B6E604A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06F9-C20F-49F6-A41C-0272C4B5D2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8429-9900-4784-A950-3DA20B6E604A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06F9-C20F-49F6-A41C-0272C4B5D2D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8429-9900-4784-A950-3DA20B6E604A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06F9-C20F-49F6-A41C-0272C4B5D2D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8429-9900-4784-A950-3DA20B6E604A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06F9-C20F-49F6-A41C-0272C4B5D2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8429-9900-4784-A950-3DA20B6E604A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06F9-C20F-49F6-A41C-0272C4B5D2D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8429-9900-4784-A950-3DA20B6E604A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06F9-C20F-49F6-A41C-0272C4B5D2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8429-9900-4784-A950-3DA20B6E604A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06F9-C20F-49F6-A41C-0272C4B5D2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8429-9900-4784-A950-3DA20B6E604A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06F9-C20F-49F6-A41C-0272C4B5D2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8429-9900-4784-A950-3DA20B6E604A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06F9-C20F-49F6-A41C-0272C4B5D2D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8429-9900-4784-A950-3DA20B6E604A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06F9-C20F-49F6-A41C-0272C4B5D2D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BDD8429-9900-4784-A950-3DA20B6E604A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3C906F9-C20F-49F6-A41C-0272C4B5D2D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178;&#1099;&#1079;&#1099;&#1083;%20&#1257;&#1088;&#1110;&#1082;.wmv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777\Downloads\&#1057;&#1054;&#1186;&#1067;.wm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thumbs.dreamstime.com/z/children-s-school-background-yellow-place-text-32952050.jpg"/>
          <p:cNvPicPr>
            <a:picLocks noChangeAspect="1" noChangeArrowheads="1"/>
          </p:cNvPicPr>
          <p:nvPr/>
        </p:nvPicPr>
        <p:blipFill>
          <a:blip r:embed="rId2"/>
          <a:srcRect b="8340"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15439" y="404664"/>
            <a:ext cx="68975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Ашық сабақ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4281" y="2347133"/>
            <a:ext cx="67687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50589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kk-KZ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50589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/>
            <a:endParaRPr lang="kk-KZ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50589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kk-KZ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50589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kk-KZ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50589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50589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Өтілген материалды бекіту»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50589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681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presentationpowerpointtemplates.com/wp-content/uploads/2016/10/The-Best-Ribbon-PowerPoint-Templates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" y="0"/>
            <a:ext cx="9145016" cy="731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://u3j.org/pics/57cbbc543f482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87" y="1700808"/>
            <a:ext cx="8403199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89405" y="808335"/>
            <a:ext cx="516519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Сергіту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сәті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33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6870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3.bp.blogspot.com/-4KWwG__gCNw/UJVeZTsq_AI/AAAAAAAAFpA/JR8cyUDhiPU/s1600/powerpoint+templates+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68907" y="188640"/>
            <a:ext cx="6659965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66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Кітаппен жұмыс</a:t>
            </a:r>
            <a:endParaRPr lang="ru-RU" sz="66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443841"/>
            <a:ext cx="89289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3. Есептерді 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шығар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стақаннан тұратын йогурт 100 теңге, ал бір қораптағы 10 пакет шырын 350 теңге тұрады.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 стақан және 1 пакен шырынға қанша ақша төлеу </a:t>
            </a:r>
            <a:r>
              <a:rPr lang="kk-KZ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керек? </a:t>
            </a:r>
          </a:p>
          <a:p>
            <a:r>
              <a:rPr lang="kk-KZ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стақан йогуртқа және 2 пакет шырынға қанша ақша төлеу керек? </a:t>
            </a:r>
            <a:endParaRPr lang="kk-KZ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Есептің </a:t>
            </a:r>
            <a:r>
              <a:rPr lang="kk-K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шарты бойынша сұрақтар ойластыр</a:t>
            </a:r>
            <a:r>
              <a:rPr lang="kk-KZ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№4. Бөліндінің мәні мен қалдықты 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80:7=       27:5=       92:9 </a:t>
            </a:r>
            <a:r>
              <a:rPr lang="kk-K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kk-KZ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18:4=           35:4 =    </a:t>
            </a:r>
            <a:r>
              <a:rPr lang="kk-KZ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31:3</a:t>
            </a:r>
            <a:r>
              <a:rPr lang="kk-KZ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6870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m0-tub-kz.yandex.net/i?id=baaa2851492de86f3fa3d20bf2808a2c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" y="9566"/>
            <a:ext cx="9137618" cy="68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99792" y="1268760"/>
            <a:ext cx="54006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6000" b="1" cap="all" dirty="0" err="1">
                <a:ln w="9000" cmpd="sng">
                  <a:solidFill>
                    <a:srgbClr val="A5D02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3333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Өздік</a:t>
            </a:r>
            <a:r>
              <a:rPr lang="ru-RU" sz="6000" b="1" cap="all" dirty="0">
                <a:ln w="9000" cmpd="sng">
                  <a:solidFill>
                    <a:srgbClr val="A5D02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3333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cap="all" dirty="0" err="1">
                <a:ln w="9000" cmpd="sng">
                  <a:solidFill>
                    <a:srgbClr val="A5D02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3333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endParaRPr lang="ru-RU" sz="6000" b="1" cap="all" dirty="0">
              <a:ln w="9000" cmpd="sng">
                <a:solidFill>
                  <a:srgbClr val="A5D028">
                    <a:shade val="50000"/>
                    <a:satMod val="120000"/>
                  </a:srgbClr>
                </a:solidFill>
                <a:prstDash val="solid"/>
              </a:ln>
              <a:solidFill>
                <a:srgbClr val="3333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6870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900igr.net/up/datai/197690/0012-006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1" y="60849"/>
            <a:ext cx="911796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03366" y="1268760"/>
            <a:ext cx="5310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Үйге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775" y="2560836"/>
            <a:ext cx="6264697" cy="286232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№5(а,ә),87 бет. Көбейтінділерді санның квадратына алмастыр, </a:t>
            </a:r>
            <a:endParaRPr lang="kk-KZ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өрнектердің </a:t>
            </a:r>
            <a:r>
              <a:rPr lang="kk-KZ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мәнін есептеп шығару.</a:t>
            </a:r>
            <a:endParaRPr lang="ru-RU" sz="36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6870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tvoyrebenok.ru/images/presentation/school/b/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74" y="8500"/>
            <a:ext cx="9124287" cy="687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0173" y="980728"/>
            <a:ext cx="89644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Білем </a:t>
            </a:r>
            <a:r>
              <a:rPr lang="kk-KZ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деме, балам!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Білмейтінің бар шығар.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Бәрін білген адам,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Дүниеде жоқ шығар.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 білуге ұмтылған-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 жұмғанша оқиды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 жұмғанша оқыған-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 нәрсені тоқиды.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kk-KZ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(Өтебай </a:t>
            </a:r>
            <a:r>
              <a:rPr lang="kk-KZ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Тұрманжанов)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6870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ҢЫ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651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wallpapersafari.com/46/65/ZdrUc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6" y="3060"/>
            <a:ext cx="91138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0524" y="268104"/>
            <a:ext cx="8153963" cy="7694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Aft>
                <a:spcPts val="0"/>
              </a:spcAft>
            </a:pPr>
            <a:r>
              <a:rPr lang="kk-KZ" sz="4400" b="1" cap="all" dirty="0">
                <a:ln w="0"/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Times New Roman"/>
                <a:ea typeface="Calibri"/>
                <a:cs typeface="Times New Roman"/>
              </a:rPr>
              <a:t>Қызығушылықты  ояту</a:t>
            </a:r>
            <a:endParaRPr lang="ru-RU" sz="3600" b="1" cap="all" dirty="0">
              <a:ln w="0"/>
              <a:solidFill>
                <a:srgbClr val="FF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1771069"/>
            <a:ext cx="6552727" cy="317009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kk-KZ" sz="40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Үлкенге де сіз</a:t>
            </a:r>
            <a:endParaRPr lang="ru-RU" sz="4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40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4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Кішіге </a:t>
            </a:r>
            <a:r>
              <a:rPr lang="kk-KZ" sz="40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 сіз</a:t>
            </a:r>
            <a:endParaRPr lang="ru-RU" sz="4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40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 адамды </a:t>
            </a:r>
            <a:r>
              <a:rPr lang="kk-KZ" sz="4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құрметтеп</a:t>
            </a:r>
            <a:endParaRPr lang="ru-RU" sz="4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40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Бас иеміз біз</a:t>
            </a:r>
            <a:endParaRPr lang="ru-RU" sz="4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8520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8833" y="285728"/>
            <a:ext cx="8736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cap="none" spc="0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дайындық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4365104"/>
            <a:ext cx="634981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k-KZ" sz="3600" b="1" cap="none" spc="50" dirty="0">
                <a:ln w="11430"/>
                <a:solidFill>
                  <a:srgbClr val="1505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 күн терезеден,</a:t>
            </a:r>
            <a:endParaRPr lang="ru-RU" sz="3600" b="1" cap="none" spc="50" dirty="0">
              <a:ln w="11430"/>
              <a:solidFill>
                <a:srgbClr val="1505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600" b="1" cap="none" spc="50" dirty="0">
                <a:ln w="11430"/>
                <a:solidFill>
                  <a:srgbClr val="1505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Бізге, міне тұр қарап</a:t>
            </a:r>
            <a:endParaRPr lang="ru-RU" sz="3600" b="1" cap="none" spc="50" dirty="0">
              <a:ln w="11430"/>
              <a:solidFill>
                <a:srgbClr val="1505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600" b="1" cap="none" spc="50" dirty="0">
                <a:ln w="11430"/>
                <a:solidFill>
                  <a:srgbClr val="1505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Сондай жақсы көңіл күймен</a:t>
            </a:r>
            <a:endParaRPr lang="ru-RU" sz="3600" b="1" cap="none" spc="50" dirty="0">
              <a:ln w="11430"/>
              <a:solidFill>
                <a:srgbClr val="1505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600" b="1" cap="none" spc="50" dirty="0">
                <a:ln w="11430"/>
                <a:solidFill>
                  <a:srgbClr val="1505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Басталады бұл сабақ.</a:t>
            </a:r>
            <a:endParaRPr lang="ru-RU" sz="3600" b="1" cap="none" spc="50" dirty="0">
              <a:ln w="11430"/>
              <a:solidFill>
                <a:srgbClr val="15058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084034"/>
            <a:ext cx="518129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k-KZ" sz="3600" b="1" cap="none" spc="50" dirty="0">
                <a:ln w="11430"/>
                <a:solidFill>
                  <a:srgbClr val="1505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Шырылдады қоңырау</a:t>
            </a:r>
            <a:endParaRPr lang="ru-RU" sz="3600" b="1" cap="none" spc="50" dirty="0">
              <a:ln w="11430"/>
              <a:solidFill>
                <a:srgbClr val="1505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600" b="1" cap="none" spc="50" dirty="0">
                <a:ln w="11430"/>
                <a:solidFill>
                  <a:srgbClr val="1505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 сабақты бастаймыз</a:t>
            </a:r>
            <a:endParaRPr lang="ru-RU" sz="3600" b="1" cap="none" spc="50" dirty="0">
              <a:ln w="11430"/>
              <a:solidFill>
                <a:srgbClr val="1505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600" b="1" cap="none" spc="50" dirty="0">
                <a:ln w="11430"/>
                <a:solidFill>
                  <a:srgbClr val="1505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Партамызға отырып</a:t>
            </a:r>
            <a:endParaRPr lang="ru-RU" sz="3600" b="1" cap="none" spc="50" dirty="0">
              <a:ln w="11430"/>
              <a:solidFill>
                <a:srgbClr val="1505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600" b="1" cap="none" spc="50" dirty="0">
                <a:ln w="11430"/>
                <a:solidFill>
                  <a:srgbClr val="1505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Табыс </a:t>
            </a:r>
            <a:r>
              <a:rPr lang="kk-KZ" sz="3600" b="1" cap="none" spc="50" dirty="0" smtClean="0">
                <a:ln w="11430"/>
                <a:solidFill>
                  <a:srgbClr val="1505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тілеп </a:t>
            </a:r>
            <a:r>
              <a:rPr lang="kk-KZ" sz="3600" b="1" cap="none" spc="50" dirty="0">
                <a:ln w="11430"/>
                <a:solidFill>
                  <a:srgbClr val="1505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көзбенен</a:t>
            </a:r>
            <a:endParaRPr lang="ru-RU" sz="3600" b="1" cap="none" spc="50" dirty="0">
              <a:ln w="11430"/>
              <a:solidFill>
                <a:srgbClr val="1505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600" b="1" cap="none" spc="50" dirty="0">
                <a:ln w="11430"/>
                <a:solidFill>
                  <a:srgbClr val="1505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 білім алуға</a:t>
            </a:r>
            <a:endParaRPr lang="ru-RU" sz="3600" b="1" cap="none" spc="50" dirty="0">
              <a:ln w="11430"/>
              <a:solidFill>
                <a:srgbClr val="1505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600" b="1" cap="none" spc="50" dirty="0">
                <a:ln w="11430"/>
                <a:solidFill>
                  <a:srgbClr val="1505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 қадам аттаймыз.</a:t>
            </a:r>
            <a:endParaRPr lang="ru-RU" sz="3600" b="1" cap="none" spc="50" dirty="0">
              <a:ln w="11430"/>
              <a:solidFill>
                <a:srgbClr val="150589"/>
              </a:solidFill>
            </a:endParaRPr>
          </a:p>
        </p:txBody>
      </p:sp>
      <p:pic>
        <p:nvPicPr>
          <p:cNvPr id="8" name="Picture 7" descr="C:\Users\777\Desktop\загруженное.jpg"/>
          <p:cNvPicPr>
            <a:picLocks noChangeAspect="1" noChangeArrowheads="1"/>
          </p:cNvPicPr>
          <p:nvPr/>
        </p:nvPicPr>
        <p:blipFill>
          <a:blip r:embed="rId3"/>
          <a:srcRect l="10976" t="2128" r="15853"/>
          <a:stretch>
            <a:fillRect/>
          </a:stretch>
        </p:blipFill>
        <p:spPr bwMode="auto">
          <a:xfrm>
            <a:off x="5508103" y="1412776"/>
            <a:ext cx="3171543" cy="27588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92170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im1-tub-kz.yandex.net/i?id=f6e1ff8616c543f216518ae995d45583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1"/>
            <a:ext cx="9252520" cy="689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80528" y="1340768"/>
            <a:ext cx="8352928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k-KZ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Үйге берілген тапсырманы </a:t>
            </a:r>
            <a:r>
              <a:rPr lang="kk-KZ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тексеру </a:t>
            </a:r>
            <a:endParaRPr lang="kk-KZ" sz="40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4000" b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4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№7 есеп</a:t>
            </a:r>
            <a:endParaRPr lang="ru-RU" sz="4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6870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0-tub-kz.yandex.net/i?id=4904859ae010cc5b42f74a3e3d2d1015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47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167144"/>
            <a:ext cx="764145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Наурыздың 13-і</a:t>
            </a:r>
          </a:p>
          <a:p>
            <a:pPr algn="ctr"/>
            <a:r>
              <a:rPr lang="kk-KZ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Сынып жұмысы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96870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0-tub-kz.yandex.net/i?id=b27e8f461172104b0121575cd8a31b2a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6" y="3254"/>
            <a:ext cx="9139660" cy="685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2461131"/>
            <a:ext cx="6984776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kk-KZ" sz="2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Ағашта саңырауқұлақ  кепті</a:t>
            </a:r>
            <a:endParaRPr lang="ru-RU" sz="24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Жаңбыр жауып оны жұсартып кетті</a:t>
            </a:r>
            <a:endParaRPr lang="ru-RU" sz="24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40-ы қызыл, 8-і сары, 20-сы жасыл</a:t>
            </a:r>
            <a:endParaRPr lang="ru-RU" sz="24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Тиін мен тышқан 7-еуін жеді,</a:t>
            </a:r>
            <a:endParaRPr lang="ru-RU" sz="24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Қалды екен нешеу ағашта енді</a:t>
            </a:r>
            <a:r>
              <a:rPr lang="kk-KZ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836712"/>
            <a:ext cx="58739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4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Математикалық </a:t>
            </a:r>
            <a:endParaRPr lang="kk-KZ" sz="4400" b="1" cap="all" dirty="0" smtClean="0">
              <a:ln w="0"/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4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жұмбақ</a:t>
            </a:r>
            <a:endParaRPr lang="ru-RU" sz="44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6870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0-tub-kz.yandex.net/i?id=b27e8f461172104b0121575cd8a31b2a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6" y="3254"/>
            <a:ext cx="9139660" cy="685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2636912"/>
            <a:ext cx="6984776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kk-KZ" sz="2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Ағашта саңырауқұлақ  кепті</a:t>
            </a:r>
            <a:endParaRPr lang="ru-RU" sz="24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Жаңбыр жауып оны жұсартып кетті</a:t>
            </a:r>
            <a:endParaRPr lang="ru-RU" sz="24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40-ы қызыл, 8-і сары, 20-сы жасыл</a:t>
            </a:r>
            <a:endParaRPr lang="ru-RU" sz="24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Тиін мен тышқан 7-еуін жеді,</a:t>
            </a:r>
            <a:endParaRPr lang="ru-RU" sz="24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Қалды екен нешеу ағашта енді</a:t>
            </a:r>
            <a:r>
              <a:rPr lang="kk-KZ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5445224"/>
            <a:ext cx="3437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(61 саңырауқұлақ)</a:t>
            </a:r>
            <a:endParaRPr lang="ru-RU" sz="24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85437" y="974338"/>
            <a:ext cx="58739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4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Математикалық </a:t>
            </a:r>
            <a:endParaRPr lang="kk-KZ" sz="4400" b="1" cap="all" dirty="0" smtClean="0">
              <a:ln w="0"/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4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жұмбақ</a:t>
            </a:r>
            <a:endParaRPr lang="ru-RU" sz="44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5517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5" y="-30368"/>
            <a:ext cx="9137832" cy="68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38485" y="332656"/>
            <a:ext cx="729097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«Миға шабуыл</a:t>
            </a:r>
            <a:r>
              <a:rPr lang="ru-RU" sz="6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6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496" y="1435205"/>
            <a:ext cx="8928992" cy="397031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lvl="0" indent="-342900" algn="ctr">
              <a:lnSpc>
                <a:spcPct val="150000"/>
              </a:lnSpc>
              <a:buFont typeface="+mj-lt"/>
              <a:buAutoNum type="arabicPeriod"/>
            </a:pPr>
            <a:r>
              <a:rPr lang="kk-KZ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Қосудың компонеттерін </a:t>
            </a:r>
            <a:r>
              <a:rPr lang="kk-KZ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атау </a:t>
            </a:r>
          </a:p>
          <a:p>
            <a:pPr marL="342900" lvl="0" indent="-342900" algn="ctr">
              <a:lnSpc>
                <a:spcPct val="150000"/>
              </a:lnSpc>
              <a:buFont typeface="+mj-lt"/>
              <a:buAutoNum type="arabicPeriod"/>
            </a:pPr>
            <a:r>
              <a:rPr lang="kk-KZ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Азайтудың </a:t>
            </a:r>
            <a:r>
              <a:rPr lang="kk-KZ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компоненттерін </a:t>
            </a:r>
            <a:r>
              <a:rPr lang="kk-KZ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атау</a:t>
            </a:r>
            <a:endParaRPr lang="ru-RU" sz="24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50000"/>
              </a:lnSpc>
              <a:buFont typeface="+mj-lt"/>
              <a:buAutoNum type="arabicPeriod"/>
            </a:pPr>
            <a:r>
              <a:rPr lang="kk-KZ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Көбейтудің компоненттерін атау </a:t>
            </a:r>
            <a:endParaRPr lang="kk-KZ" sz="2400" b="1" cap="all" dirty="0" smtClean="0">
              <a:ln w="0"/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50000"/>
              </a:lnSpc>
              <a:buFont typeface="+mj-lt"/>
              <a:buAutoNum type="arabicPeriod"/>
            </a:pPr>
            <a:r>
              <a:rPr lang="kk-KZ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Бөлудің </a:t>
            </a:r>
            <a:r>
              <a:rPr lang="kk-KZ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компоненттерін атау </a:t>
            </a:r>
            <a:endParaRPr lang="kk-KZ" sz="2400" b="1" cap="all" dirty="0" smtClean="0">
              <a:ln w="0"/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50000"/>
              </a:lnSpc>
              <a:buFont typeface="+mj-lt"/>
              <a:buAutoNum type="arabicPeriod"/>
            </a:pPr>
            <a:r>
              <a:rPr lang="kk-KZ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Көбейтудің </a:t>
            </a:r>
            <a:r>
              <a:rPr lang="kk-KZ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неше қасиеті бар? </a:t>
            </a:r>
            <a:endParaRPr lang="kk-KZ" sz="2400" b="1" cap="all" dirty="0" smtClean="0">
              <a:ln w="0"/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50000"/>
              </a:lnSpc>
              <a:buFont typeface="+mj-lt"/>
              <a:buAutoNum type="arabicPeriod"/>
            </a:pPr>
            <a:r>
              <a:rPr lang="kk-KZ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Теңдеудің </a:t>
            </a:r>
            <a:r>
              <a:rPr lang="kk-KZ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неше түрі бар? </a:t>
            </a:r>
            <a:endParaRPr lang="ru-RU" sz="24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50000"/>
              </a:lnSpc>
              <a:buFont typeface="+mj-lt"/>
              <a:buAutoNum type="arabicPeriod"/>
            </a:pPr>
            <a:r>
              <a:rPr lang="kk-KZ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Периметрін қалай табамыз? Ауданын ше?</a:t>
            </a:r>
            <a:endParaRPr lang="ru-RU" sz="24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6870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1.bp.blogspot.com/-c0EjenUvFZg/UIWgsYqNLKI/AAAAAAAAAsw/EAshShnv_aw/s1600/yellow-ornament-ppt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" y="-4908"/>
            <a:ext cx="9150544" cy="686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647110"/>
            <a:ext cx="864096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k-KZ" sz="3600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Ауызша түсіндіре </a:t>
            </a:r>
            <a:r>
              <a:rPr lang="kk-KZ" sz="36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отырып есептеу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1711715" y="4360207"/>
            <a:ext cx="2393802" cy="1805097"/>
            <a:chOff x="2223259" y="3811916"/>
            <a:chExt cx="2393802" cy="1805097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223259" y="3811916"/>
              <a:ext cx="234070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sz="4400" b="1" cap="all" dirty="0" smtClean="0">
                  <a:ln w="0"/>
                  <a:solidFill>
                    <a:srgbClr val="002060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103 * 2 =</a:t>
              </a:r>
              <a:endParaRPr lang="ru-RU" sz="3200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223259" y="4335136"/>
              <a:ext cx="234070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sz="4400" b="1" cap="all" dirty="0" smtClean="0">
                  <a:ln w="0"/>
                  <a:solidFill>
                    <a:srgbClr val="002060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201 * 3 =</a:t>
              </a:r>
              <a:endParaRPr lang="ru-RU" sz="3200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276356" y="4847572"/>
              <a:ext cx="234070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sz="4400" b="1" cap="all" dirty="0" smtClean="0">
                  <a:ln w="0"/>
                  <a:solidFill>
                    <a:srgbClr val="002060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302 * 2 =</a:t>
              </a:r>
              <a:endParaRPr lang="ru-RU" sz="3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57177" y="2261191"/>
            <a:ext cx="2402655" cy="1815881"/>
            <a:chOff x="539552" y="3501008"/>
            <a:chExt cx="2402655" cy="181588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539552" y="3501008"/>
              <a:ext cx="234070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sz="4400" b="1" cap="all" dirty="0" smtClean="0">
                  <a:ln w="0"/>
                  <a:solidFill>
                    <a:srgbClr val="002060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101 * 4 =</a:t>
              </a:r>
              <a:endParaRPr lang="ru-RU" sz="32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86694" y="4006392"/>
              <a:ext cx="234070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sz="4400" b="1" cap="all" dirty="0" smtClean="0">
                  <a:ln w="0"/>
                  <a:solidFill>
                    <a:srgbClr val="002060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202 * 3 =</a:t>
              </a:r>
              <a:endParaRPr lang="ru-RU" sz="32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01502" y="4547448"/>
              <a:ext cx="234070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sz="4400" b="1" cap="all" dirty="0" smtClean="0">
                  <a:ln w="0"/>
                  <a:solidFill>
                    <a:srgbClr val="002060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303 * 2 =</a:t>
              </a:r>
              <a:endParaRPr lang="ru-RU" sz="32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084168" y="4371562"/>
            <a:ext cx="2318136" cy="1865750"/>
            <a:chOff x="6444208" y="3550306"/>
            <a:chExt cx="2318136" cy="186575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6444208" y="3550306"/>
              <a:ext cx="224612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sz="4400" b="1" cap="all" dirty="0" smtClean="0">
                  <a:ln w="0"/>
                  <a:solidFill>
                    <a:srgbClr val="002060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808 : 4 =</a:t>
              </a:r>
              <a:endParaRPr lang="ru-RU" sz="3200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516216" y="4123395"/>
              <a:ext cx="224612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sz="4400" b="1" cap="all" dirty="0" smtClean="0">
                  <a:ln w="0"/>
                  <a:solidFill>
                    <a:srgbClr val="002060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402 : 2 =</a:t>
              </a:r>
              <a:endParaRPr lang="ru-RU" sz="3200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516216" y="4646615"/>
              <a:ext cx="224612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kk-KZ" sz="4400" b="1" cap="all" dirty="0" smtClean="0">
                  <a:ln w="0"/>
                  <a:solidFill>
                    <a:srgbClr val="002060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603 : 3 =</a:t>
              </a:r>
              <a:endParaRPr lang="ru-RU" sz="4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463750" y="2323490"/>
            <a:ext cx="2403651" cy="1825590"/>
            <a:chOff x="3779912" y="2250954"/>
            <a:chExt cx="2403651" cy="182559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3779912" y="2250954"/>
              <a:ext cx="224612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sz="4400" b="1" cap="all" dirty="0" smtClean="0">
                  <a:ln w="0"/>
                  <a:solidFill>
                    <a:srgbClr val="002060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906 : 3 =</a:t>
              </a:r>
              <a:endParaRPr lang="ru-RU" sz="320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781028" y="2783883"/>
              <a:ext cx="238719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sz="4400" b="1" cap="all" dirty="0" smtClean="0">
                  <a:ln w="0"/>
                  <a:solidFill>
                    <a:srgbClr val="002060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804 : 4 = </a:t>
              </a:r>
              <a:endParaRPr lang="ru-RU" sz="3200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796371" y="3307103"/>
              <a:ext cx="238719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sz="4400" b="1" cap="all" dirty="0" smtClean="0">
                  <a:ln w="0"/>
                  <a:solidFill>
                    <a:srgbClr val="002060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408 : 2 = </a:t>
              </a:r>
              <a:endParaRPr lang="ru-RU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696870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96</TotalTime>
  <Words>275</Words>
  <Application>Microsoft Office PowerPoint</Application>
  <PresentationFormat>Экран (4:3)</PresentationFormat>
  <Paragraphs>85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Владелец</cp:lastModifiedBy>
  <cp:revision>34</cp:revision>
  <dcterms:created xsi:type="dcterms:W3CDTF">2017-03-12T17:32:03Z</dcterms:created>
  <dcterms:modified xsi:type="dcterms:W3CDTF">2017-03-12T20:15:55Z</dcterms:modified>
</cp:coreProperties>
</file>