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A563-8A1E-4794-8617-9727C7457B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02F6-10FD-4E2B-8B36-70ADFDDA2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9163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A563-8A1E-4794-8617-9727C7457B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02F6-10FD-4E2B-8B36-70ADFDDA2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100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A563-8A1E-4794-8617-9727C7457B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02F6-10FD-4E2B-8B36-70ADFDDA2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8002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A563-8A1E-4794-8617-9727C7457B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02F6-10FD-4E2B-8B36-70ADFDDA2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4803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A563-8A1E-4794-8617-9727C7457B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02F6-10FD-4E2B-8B36-70ADFDDA2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9905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A563-8A1E-4794-8617-9727C7457B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02F6-10FD-4E2B-8B36-70ADFDDA2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3626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A563-8A1E-4794-8617-9727C7457B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02F6-10FD-4E2B-8B36-70ADFDDA2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6211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A563-8A1E-4794-8617-9727C7457B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02F6-10FD-4E2B-8B36-70ADFDDA2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8777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A563-8A1E-4794-8617-9727C7457B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02F6-10FD-4E2B-8B36-70ADFDDA2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7986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A563-8A1E-4794-8617-9727C7457B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02F6-10FD-4E2B-8B36-70ADFDDA2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635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A563-8A1E-4794-8617-9727C7457B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02F6-10FD-4E2B-8B36-70ADFDDA2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078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0A563-8A1E-4794-8617-9727C7457B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702F6-10FD-4E2B-8B36-70ADFDDA2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iMektep.%20&#1044;&#1077;&#1085;&#1089;&#1072;&#1091;&#1083;&#1099;&#1179;(1)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7;&#1088;&#1075;&#1110;&#1090;&#1091;%20&#1089;&#1241;&#1090;&#1110;%20'&#1050;&#1257;&#1187;&#1110;&#1083;&#1076;&#1110;%20&#1082;&#1199;&#1085;'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7;&#1088;&#1075;&#1110;&#1090;&#1091;%20&#1089;&#1241;&#1090;&#1110;%20'&#1050;&#1257;&#1187;&#1110;&#1083;&#1076;&#1110;%20&#1082;&#1199;&#1085;'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7;&#1088;&#1075;&#1110;&#1090;&#1091;%20&#1089;&#1241;&#1090;&#1110;%20'&#1050;&#1257;&#1187;&#1110;&#1083;&#1076;&#1110;%20&#1082;&#1199;&#1085;'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l-children.com/02-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74" y="260648"/>
            <a:ext cx="90122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сағатының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 rot="21294708">
            <a:off x="275214" y="2072600"/>
            <a:ext cx="84785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байлық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82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mageto.org/images/2Kh8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340"/>
            <a:ext cx="9144000" cy="68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24744"/>
            <a:ext cx="9144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Адам ағзасының қалыпты жұмыс істеуі;</a:t>
            </a:r>
          </a:p>
          <a:p>
            <a:pPr marL="342900" indent="-342900">
              <a:buFontTx/>
              <a:buChar char="-"/>
            </a:pPr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Дұрыс тамақтану;</a:t>
            </a:r>
          </a:p>
          <a:p>
            <a:pPr marL="342900" indent="-342900">
              <a:buFontTx/>
              <a:buChar char="-"/>
            </a:pPr>
            <a:r>
              <a:rPr lang="kk-KZ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Тәулігіне 10 сағат </a:t>
            </a:r>
            <a:r>
              <a:rPr lang="kk-KZ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ұйықтау, ұйқы </a:t>
            </a:r>
            <a:r>
              <a:rPr lang="kk-KZ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ең алдымен миды тынықтырады;</a:t>
            </a:r>
          </a:p>
          <a:p>
            <a:pPr marL="342900" indent="-342900">
              <a:buFontTx/>
              <a:buChar char="-"/>
            </a:pPr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Таза ауада көбірек жүру;</a:t>
            </a:r>
          </a:p>
          <a:p>
            <a:pPr marL="342900" indent="-342900">
              <a:buFontTx/>
              <a:buChar char="-"/>
            </a:pPr>
            <a:r>
              <a:rPr lang="kk-KZ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Тазалық сақтау;</a:t>
            </a:r>
          </a:p>
          <a:p>
            <a:pPr marL="342900" indent="-342900">
              <a:buFontTx/>
              <a:buChar char="-"/>
            </a:pPr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Тамақты шамадан тыс тойып ішпеу;</a:t>
            </a:r>
          </a:p>
          <a:p>
            <a:pPr marL="342900" indent="-342900">
              <a:buFontTx/>
              <a:buChar char="-"/>
            </a:pPr>
            <a:r>
              <a:rPr lang="kk-KZ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 соң ауыздып шайіп, қолды жу;</a:t>
            </a:r>
          </a:p>
          <a:p>
            <a:pPr marL="342900" indent="-342900">
              <a:buFontTx/>
              <a:buChar char="-"/>
            </a:pP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220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ompolnajachasa.at.ua/_pu/13/s22477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6331"/>
            <a:ext cx="9125064" cy="62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3" action="ppaction://hlinkfile"/>
          </p:cNvPr>
          <p:cNvSpPr/>
          <p:nvPr/>
        </p:nvSpPr>
        <p:spPr>
          <a:xfrm>
            <a:off x="18936" y="0"/>
            <a:ext cx="91250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видеорлик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220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d-58.com/data_images/5791fa40247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" y="0"/>
            <a:ext cx="9099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8104" y="764704"/>
            <a:ext cx="764779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Постер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26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1-tub-kz.yandex.net/i?id=c420830c5cac7091ea9a82e7d21e36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rId3" action="ppaction://hlinkfile"/>
          </p:cNvPr>
          <p:cNvSpPr/>
          <p:nvPr/>
        </p:nvSpPr>
        <p:spPr>
          <a:xfrm>
            <a:off x="1643156" y="764704"/>
            <a:ext cx="585769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«сергіту сәті»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26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im3-tub-kz.yandex.net/i?id=8e687a9e3580365b0ea85d1f286064e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" y="10520"/>
            <a:ext cx="9113169" cy="68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3" action="ppaction://hlinkfile"/>
          </p:cNvPr>
          <p:cNvSpPr/>
          <p:nvPr/>
        </p:nvSpPr>
        <p:spPr>
          <a:xfrm>
            <a:off x="69167" y="2708920"/>
            <a:ext cx="903649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«мақал - мәтелдер»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26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kz.yandex.net/i?id=a87914288b0faeaacd72b201de6de06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rId3" action="ppaction://hlinkfile"/>
          </p:cNvPr>
          <p:cNvSpPr/>
          <p:nvPr/>
        </p:nvSpPr>
        <p:spPr>
          <a:xfrm>
            <a:off x="179512" y="908720"/>
            <a:ext cx="759636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Жұмбақ </a:t>
            </a:r>
          </a:p>
          <a:p>
            <a:pPr algn="ctr"/>
            <a:r>
              <a:rPr lang="kk-KZ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25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1-tub-kz.yandex.net/i?id=6fa825083c6dfbfdf905e4d824a4e9a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" y="11460"/>
            <a:ext cx="9125791" cy="677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04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ohudeikin.ru/wp-content/uploads/2014/11/CHistimsya-na-sok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06099" cy="66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04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17</cp:revision>
  <dcterms:created xsi:type="dcterms:W3CDTF">2017-03-12T19:24:55Z</dcterms:created>
  <dcterms:modified xsi:type="dcterms:W3CDTF">2017-03-12T20:22:27Z</dcterms:modified>
</cp:coreProperties>
</file>